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h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hy">
                <a:solidFill>
                  <a:schemeClr val="tx1">
                    <a:lumMod val="50000"/>
                    <a:lumOff val="50000"/>
                  </a:schemeClr>
                </a:solidFill>
              </a:rPr>
              <a:t>Թիվ 45 Աստծո Խոսքը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y" sz="4400"/>
              <a:t>Բարի լուր հրեշտակից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Ո՞վ տվեց Մերիին լուրը։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Սատանան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Մերիի ընկերը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Հրեշտակ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hy" sz="2800">
                <a:solidFill>
                  <a:srgbClr val="FF0000"/>
                </a:solidFill>
              </a:rPr>
              <a:t>Հրեշտակ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 54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Սամարացի կինը ջրհորի մոտ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ով խմի այն ջուրը, որը ես եմ տալիս նրան, երբեք չի ծարավի: Իսկապես, այն ջուրը, որը ես տալիս եմ նրան, նրա մեջ կդառնա ջրի աղբյուր, որը բխում է հավիտենական կյանքի համար»: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Հիսուսն անցնում էր Սամարիայի երկրով, ջրհորի մոտ հանդիպեց մի կնոջ և ասաց. «Խնդրում եմ, ինձ մի քիչ ջուր տվեք»: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Կինը զարմանալի էր. Որովհետև հրեաները սամարացիների հետ չեն խոսում։ «Եթե իմանայիք, թե ով եմ ես, ինձանից ջուր կխնդրեիք»։ Հիսուսն ասաց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«Որովհետև իմ տված ջուրը կյանքի ջուրն է, որն այլևս երբեք չի ծարավի»: Կինը սկսեց հետաքրքրվել Հիսուսով։ «Ո՞վ ես դու, կարո՞ղ ես ինձ տալ այդ ջուրը»:</a:t>
            </a:r>
            <a:r xmlns:a="http://schemas.openxmlformats.org/drawingml/2006/main">
              <a:rPr lang="h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«Ես Քրիստոսն եմ և Աստծո Որդին», - պատասխանեց Հիսուսը: Նա ապշած էր սրանից։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Նա թողեց իր ջրի սափորը և վերադարձավ քաղաք և ժողովրդին ասաց Հիսուսի մասին. Շատ մարդիկ եկան դիմավորելու Հիսուսին և հավատացին Նրան որպես իրենց Փրկչի: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Հենց սամարացի կինը հանդիպեց Հիսուսին, թողեց ջրի սափորը և վերադարձավ գյուղ՝ գյուղացիներին փրկության բարի լուրը հաղորդելու։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շատ մարդիկ փրկվեցին՝ լսելով և հավատալով նրա քարոզած ավետարանին: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Դուք հանդիպե՞լ եք Հիսուսին: Դու ուրիշներին պատմո՞ւմ ես Հիսուսի մասին: Ի՞նչ կասեք Հիսուսին սամարացի կնոջ նման ուրիշներին ներկայացնելու մասին։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տալիս է մեզ կյանքի ջուրը, որպեսզի երբեք չծարավի մեր հոգիներին: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Որտե՞ղ է Հիսուսը հանդիպել սամարացի կնոջ հետ։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պալատում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քաղաքի վրա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փողոց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շուկայում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ջրհորի մոտ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ջրհորի մոտ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Դու կլինես հղի և որդի կծնես, և նրան Հիսուս անունը պիտի դնես։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ով խմի այն ջուրը, որը ես եմ տալիս նրան, երբեք չի ծարավի: Իսկապես, այն ջուրը, որը ես տալիս եմ նրան, նրա մեջ կդառնա ջրի աղբյուր, որը բխում է հավիտենական կյանքի համար»: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4։14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Նետեք ձեր ցանցը խոր ջրի մեջ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Այն ատեն Յիսուս Սիմոնին ըսաւ. «Մի՛ վախնար, այսուհետեւ մարդոց պիտի բռնես»։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5։10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Հիսուսը, ով գնաց Պետրոսի նավը և հայտնեց խոսքը, ասաց Պետրոսին. «Հիմա գնա խոր ջուր և ցանց գցիր ձուկը բռնելու համար»։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«Վարպե՛տ, մենք ամբողջ գիշեր քրտնաջան աշխատել ենք և ոչինչ չենք բռնել: Բայց քանի որ դու այդպես ես ասում, ես կթողնեմ ցանցերը»։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նրանք դա արեցին, նրանք այնքան մեծ քանակությամբ ձուկ բռնեցին, որ նրանց ցանցերը սկսեցին կոտրվել։ Պետրոսը զարմացավ դրա վրա.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Այդ պահին Պետրոսը զղջաց՝ իմանալով, որ Հիսուսը Աստծո Որդին է: «Ես մեղավոր եմ».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«Մի՛ վախեցիր, այսուհետ դու կլինես մարդկանց տանող ձկնորս»։ Պետրոսը թողեց ամեն ինչ և դարձավ Հիսուսի աշակերտը:</a:t>
            </a:r>
            <a:r xmlns:a="http://schemas.openxmlformats.org/drawingml/2006/main">
              <a:rPr altLang="en-US" lang="h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Դաս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Պետրոսը, ով հանդիպեց Հիսուսին,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ապաշխարեց և հնազանդվեց հենց այնտեղ: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Կա՞ ապաշխարություն և հնազանդություն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Հիսուսին քո կյանքում?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թողեց ամեն ինչ և հետևեց Հիսուսին: Ինչպես Պետրոսը, դուք պետք է աշակերտ լինեք, ով գիտի իսկական ապաշխարությունը և հնազանդությունը: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նա է, ով հրաշքներ է գործում, որոնք գերազանցում են մարդկանց փորձառությունները և կարողությունները: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46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Մանուկ Հիսուս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Ո՞րն էր Պետրոսի աշխատանքը: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ատաղձագործ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ձկնորս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ֆերմեր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ձկնորս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Այն ատեն Յիսուս Սիմոնին ըսաւ. «Մի՛ վախնար, այսուհետեւ մարդոց պիտի բռնես»։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5։10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Հիսուսը, ով կանչեց աշակերտներին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Փիլիպպոսը գտավ Նաթանայելին և ասաց նրան. «Մենք գտանք նրան, ում մասին գրել է Մովսեսը Օրենքում, և որի մասին գրել են նաև մարգարեները՝ Հիսուս Նազովրեցին, Հովսեփի որդի»: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Պետրոսին, Անդրեասին և նրանց մերձավոր Փիլիպպոսին աշակերտ կանչեց։ "Հետեւիր ինձ!"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Փիլիպպոսը Հիսուսին ծանոթացրեց իր ընկեր Նաթանայելի հետ։ «Մեսիան, ում մարգարեները գրել են Հին Կտակարանում, հայտնվեց»։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«Նազարեթ, Մեսիան կարո՞ղ է այնտեղից գալ»։ Նաթանայելը հարցրեց. — Արի ու տես,— ասաց Ֆիլիպը։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Նաթանայելին. «Դու իսկական իսրայելացի ես, ես քեզ տեսա, երբ դեռ թզենու տակ էիր, մինչ Փիլիպպոսը քեզ կանչեց»։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Նաթանայելը զարմացավ դրա վրա և փառք տվեց Հիսուսին. «Ռաբբի, դու Աստծո Որդին ես և Իսրայելի թագավորը»: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Հենց Նաթանայելն իմացավ դա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Մեսիան է, նա փառք տվեց Հիսուսին: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Նա դարձավ Հիսուսի աշակերտը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փառք տանք Հիսուսին, ով մեր Փրկիչն է, և ապրենք Հիսուսի աշակերտի կյանքով և հնազանդվենք Նրան: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Այսօր Դավթի քաղաքում ձեզ համար Փրկիչ է ծնվել. նա Քրիստոս Տերն է: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Հավանել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մարդկանց կանչում է որպես աշակերտ՝ Իրեն նմանվելու: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Ո՞վ ներկայացրեց Հիսուսին Նաթանայելին։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Ֆիլիպ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Էնդրյու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Պողոս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Ֆիլիպ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Փիլիպպոսը գտավ Նաթանայելին և ասաց նրան. «Մենք գտանք նրան, ում մասին գրել է Մովսեսը Օրենքում, և որի մասին գրել են նաև մարգարեները՝ Հիսուս Նազովրեցին, Հովսեփի որդի»: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Տանիքից իջած անձը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վեր կացավ, վերցրեց իր գորգը և դուրս եկավ բոլորի աչքի առաջ։ Սա ապշեցրեց բոլորին, և նրանք փառաբանեցին Աստծուն՝ ասելով. «Մենք երբեք նման բան չենք տեսել»: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մարդիկ լսեցին Հիսուսի բժշկության մասին, մարդիկ բերեցին իրենց անդամալույծ ընկերոջը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այնտեղ, որտեղ Հիսուսն էր, շատ մարդիկ կային: Այսպիսով, նրանք չկարողացան տանիքի միջով տանել իրենց անդամալույծ ընկերոջը Հիսուսի մոտ: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անդամալույծ ընկերոջը բերողները կոտրեցին տանիքը և անդամալույծ ընկերոջը ուղարկեցին Հիսուսի մոտ։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տեսավ նրանց հավատքը և ասաց. «Քո մեղքերը ներված են, վեր կաց գնա տուն»։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Զարմանալի է, որ անդամալույծն այս պահին ապաքինվել է։ Հետո նա վեր կացավ, քայլեց և փառաբանեց Աստծուն: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Մարիամի երեխա ունենալու ժամանակը եկավ, նա ստիպված էր գնալ Բեթղեհեմ։ Բայց քանի որ տեղ չկար, նա երեխա ունեցավ մսուրում...</a:t>
            </a:r>
            <a:r xmlns:a="http://schemas.openxmlformats.org/drawingml/2006/main">
              <a:rPr lang="h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Պարալիտիկի ընկերները դժվարություններ ու հաշմանդամություն ունեին, բայց նրանք չէին կարող հրաժարվել Հիսուսի մոտ գնալուց: Որովհետև նրանք հավատում էին Հիսուսին: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հավատու՞մ ենք Հիսուսին: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մենք գալիս ենք Հիսուսի մոտ հավատքով, մենք չպետք է հանձնվենք, չնայած դժվարություններին և խոչընդոտներին, որոնք արգելափակում են մեզ: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Դրանով մենք կկարողանանք փառք բերել Աստծուն անդամալույծի պես։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չի մերժում նրանց, ովքեր գալիս են իրեն: Եվ անհրաժեշտը տալիս է իր մոտ եկողներին։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Ինչի՞ միջոցով անդամալույծը եկավ Հիսուսի մոտ: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պատուհան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դարպաս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տանիք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տանիք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վեր կացավ, վերցրեց իր գորգը և դուրս եկավ բոլորի աչքի առաջ։ Սա ապշեցրեց բոլորին, և նրանք փառաբանեցին Աստծուն՝ ասելով. «Մենք երբեք նման բան չենք տեսել»: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կանչում է Մատթեոսին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այնտեղից գնում էր, տեսավ Մատթեոս անունով մի մարդու, որը նստած էր մաքսավորի տաղավարի մոտ։ «Հետևիր ինձ», - ասաց նա, և Մատթեոսը վեր կացավ և հետևեց նրան: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 անունով մի մաքսավոր կար։ Նա իսրայելացիների համար Հռոմի անունից հարկահավաք էր։</a:t>
            </a:r>
            <a:r xmlns:a="http://schemas.openxmlformats.org/drawingml/2006/main">
              <a:rPr lang="h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Մատթեոսը հարկահավաք էր, ուստի շատ փող ուներ։ Բայց հրեաներն ատում էին Հռոմի՝ նվաճողի համար աշխատող հարկահավաքներին։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նայեց Մատթեոսին, որը նստած էր մաքսատանը և ասաց նրան. "Հետեւիր ինձ"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Մատթեոսն անմիջապես թողեց ամեն ինչ և հետևեց Հիսուսին: Դա այն պատճառով էր, որ նա շնորհակալություն հայտնեց Հիսուսին իրեն կանչելու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ընթացքում երկնքից ձայն լսվեց հովիվներին, ովքեր Բեթղեհեմում ոչխարներին էին խնամում.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«Բժիշկը պետք է ոչ թե առողջներին, այլ հիվանդներին». Մատթեոսը դարձավ Հիսուսի աշակերտը: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Մատթեոսն իր ժողովրդի կողմից ատելի հարկահավաք էր։ Բայց Հիսուսը կանչեց Մատթեոսին և նրան աշակերտ դարձրեց։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նույնպես Աստծո ժողովուրդն ենք: Բայց մենք բավարար չենք Հիսուսի աշակերտներ կանչվելու համար: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Այնուամենայնիվ, Հիսուսը կանչում է մեզ իր աշակերտներին դարձնելու։ Հետեւաբար, մենք պետք է հնազանդվենք նրան, որպեսզի արժանի լինենք նրա կոչմանը: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կոչ է անում մարդկանց, ովքեր մերժված են աշխարհում, դառնալ Աստծո ժողովուրդ: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Ո՞րն էր Մեթյուի աշխատանքը: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հարկահավաք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ձկնորս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ատաղձագործ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քահանա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հարկահավաք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այնտեղից գնում էր, տեսավ Մատթեոս անունով մի մարդու, որը նստած էր մաքսավորի տաղավարի մոտ։ «Հետևիր ինձ», - ասաց նա, և Մատթեոսը վեր կացավ և հետևեց նրան: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9։9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Հիսուսն ընտրեց տասներկու աշակերտներին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Այդ օրերից մեկում Հիսուսը դուրս եկավ սարի լանջը աղոթելու և գիշերեց Աստծուն աղոթելով։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առավոտ եղավ, նա իր մոտ կանչեց իր աշակերտներին և ընտրեց նրանցից տասներկուսին, որոնց նույնպես առաքյալներ նշանակեց.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Շատ մարդիկ կային, ովքեր լսեցին և հետևեցին Հիսուսին: Նրանք գնացին Հիսուսի հետ և սովորեցին Հիսուսից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Աղոթելուց հետո Հիսուսը հատուկ ընտրեց նրանցից տասներկուսին որպես մտերիմ աշակերտներ: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ընտրվել էին ապրելու Հիսուսի հետ, քարոզելու ավետարանը և դուրս հանելու դևերին: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«Փա՛ռք երկնքին, խաղաղություն երկրին։ Ուրախացեք, Հիսուս ծնվեց»: Հրեշտակները երկնքից ասացին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Աշակերտները զանազան մարդիկ էին. ոմանք ձկնորսներ էին, հարկահավաք, հեղափոխական, ոմանք՝ տաքարյուն։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Հիսուսն աղոթեց Աստծուն, որ լավ ընտրի իր աշակերտներին, և նա լավ ընտրեց նրանց, լավ հոգ տարավ և լավ սովորեցրեց նրանց: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Ահա թե ինչու Հիսուսն ընտրեց իր աշակերտներին. 1) ուսուցանելու նրանց Աստծո խոսքը, 2) ստիպելու նրանց քարոզել ավետարանը ըստ իրենց սովորածի և 3) ստիպելու նրանց հռչակել Աստծո արքայության զորությունը: Այս պատճառներով Հիսուսն ընտրեց իր աշակերտներին։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նույնպես Հիսուսի աշակերտներն ենք: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Մեր աշխատանքը նույնն է, ինչ Հիսուսի տասներկու աշակերտների աշխատանքը: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ապրենք աշակերտական կյանքով՝ սկսած այսօրվանից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մեզ սովորեցնում է երկնային ճշմարտությունը, որպեսզի մենք կարողանանք աճել Հիսուսի աշակերտների նման: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Քանի՞ աշակերտ ընտրեց Հիսուսը որպես առաքյալներ (ուղարկվածներին):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տասնմեկ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տասներկու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տասնչորս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տասներկու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Այդ օրերից մեկում Հիսուսը դուրս եկավ սարի լանջը աղոթելու և գիշերեց Աստծուն աղոթելով։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առավոտ եղավ, նա իր մոտ կանչեց իր աշակերտներին և ընտրեց նրանցից տասներկուսին, որոնց նույնպես առաքյալներ նշանակեց.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Ավետարանը Հիսուսը սովորեցրեց լեռան վրա: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տեսաւ բազմութիւնը, բարձրացաւ լեռան լանջին վրայ ու նստեց։ Նրա մոտ եկան նրա աշակերտները,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և նա սկսեց սովորեցնել նրանց՝ ասելով.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«Երանի հոգով աղքատներին, որովհետև նրանցն է երկնքի արքայությունը.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5։1–3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սովորեցրեց լեռան վրա գտնվող բազմությանը, թե ինչպես ապրել որպես Աստծո արքայության մարդիկ: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«Երանի հոգով աղքատներին, որովհետև նրանցն է երկնքի արքայությունը.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ասացին հրեշտակները, Հիսուսը առողջ ծնվեց մսուրում: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Դու սովորել ես ատամներդ վերադարձնել ատամներով, բայց ես ասում եմ, որ ձախ այտը տուր նրան, ով կհարվածի աջ այտին։ Այդ դեպքում դուք Աստծո զավակներ կլինեք: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Նայիր թռչուններին օդում: Թռչունները գյուղատնտեսական աշխատանքներ չեն կատարում, բայց Աստված կերակրում է նրանց բոլորին: Մի՞թե Նա չի հոգա ձեր մասին ավելի շատ, քան թռչունները: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Մարդիկ շատ էին զարմացած Հիսուսի ուսմունքից։ Որովհետև Հիսուսը իշխանություն ուներ, ի տարբերություն Աստվածաշնչի սովորական ուսուցիչների։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ասում է մեզ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 Աստծո ժողովրդի կյանքը տարբերվում է աշխարհի կյանքից: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Կա՞ն տարբերություններ մեր կյանքում նրանցից, ովքեր չեն հավատում Հիսուսին: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նայենք ինքներս մեզ և ապրենք Աստծո արքայությանը վայել կյանքով: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Հիսուսը: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փոխակերպում է մեզ՝ ապրելու Աստծո արքայության մարդկանց նման: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կարող է ստանալ հոգով աղքատը: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սնունդ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պատիվ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արքայությունը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Աստծո արքայությունը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տեսաւ բազմութիւնը, բարձրացաւ լեռան լանջին վրայ ու նստեց։ Նրա մոտ եկան նրա աշակերտները,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և նա սկսեց սովորեցնել նրանց՝ ասելով.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«Երանի հոգով աղքատներին, որովհետև նրանցն է երկնքի արքայությունը.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5։1–3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հանգստացնում է փոթորիկը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վեր կացավ, սաստեց քամուն և ասաց ալիքներին. Հետո քամին մարեց ու լրիվ հանգիստ էր։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ու իր աշակերտները միասին նավ նստեցին՝ անցնելու Գալիլեայի լիճը։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Բեթղեհեմի հովիվները եկան տեսնելու Աստծո Որդուն, ով կփրկեր մարդկանց: «Հիսո՛ւս. Աստծո Որդի! Շնորհակալություն այս երկիր գալու համար»։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Լիճն անցնելիս հանկարծ կատաղի քամի փչեց և սարսափելի ալիք եկավ։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Աշակերտներն ի վերջո ասացին Հիսուսին. ― Ուսուցիչ, հոգ չէ՞, որ մենք խեղդվենք։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սաստեց քամուն և ասաց ալիքներին. Հանգիստ եղիր»։ Հետո քամին մարեց ու լրիվ հանգիստ էր։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սարսափած հարցնում էին միմյանց. «Ո՞վ է սա: Նրան են հնազանդվում նույնիսկ քամին ու ալիքները»։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Միայն Աստված կարող է հրամայել ծովին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և քամին.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Ահա թե ինչու Հիսուսն այն Աստվածն է, ով ստեղծում և ղեկավարում է աշխարհը: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Հիսուսը, որին մենք հավատում ենք, շատ աստվածներից մեկը չէ, այլ միակ և ամենակարող Արարիչ Աստվածը: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աճենք մեր հավատը՝ հիշելով այս փաստը։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 բոլոր բաների տերը, ով ստեղծում և իշխում է այս աշխարհում ամեն ինչի վրա: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պատվիրեց Հիսուսը ծովի և քամու վրա: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հանգիստ եղիր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վազել և խաղալ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արթնանալ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վերև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բաց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քո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աչքերը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հանգիստ եղիր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վեր կացավ, սաստեց քամուն և ասաց ալիքներին. Հետո քամին մարեց ու լրիվ հանգիստ էր։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Ո՞վ դիպավ իմ հագուստին: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նա լսեց Հիսուսի մասին, ամբոխի մեջ մոտեցավ նրա հետևից և դիպավ նրա վերարկուն,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28.որովհետև նա մտածեց. «Եթե ես ուղղակի դիպչեմ նրա հագուստին, ես կբժշկվեմ»: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Հիսուս, որ ամեն ինչի տերն է,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որդին 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երբ Հիսուսը եկավ այս երկիր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նա ծնվել է խոնարհ կազմվածքով մսուրում: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Մենք, ովքեր հավատում ենք Հիսուսին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զավակներն են: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մենք պետք է Հիսուսի պես խոնարհ ու ցածր ապրենք: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Շատ մարդիկ լսեցին Հիսուսի մասին և գնացին Հիսուսի հետևից: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 ժամանակ մի կին մոտեցավ նրա հետևից և դիպավ Հիսուսի հագուստին, որպեսզի բժշկվի: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Կինը 12 տարի տառապում էր արյունահոսություն կոչվող հիվանդությամբ։ Նա փորձեց շտկելու բազմաթիվ եղանակներ, բայց դա չշտկվեց, և նա ծախսել էր այն ամենը, ինչ ուներ: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― Ո՞վ կպավ իմ հագուստին։ Հիսուսը անմիջապես հասկացավ, որ Իր զորությունը դուրս է եկել իրենից: Նա եկավ, ընկավ նրա ոտքերի մոտ և ասաց նրան ամբողջ ճշմարտությունը։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ըսաւ անոր. «Աղջի՛կ, քու հաւատքդ բժշկեց քեզ. Գնա խաղաղությամբ»։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Կինը, ով 12 տարի տառապում էր արյունահոսությունից, գնաց Հիսուսի մոտ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հավատքով։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բժշկեց կնոջը և ժողովրդի առաջ գովաբանեց նրա հավատքը: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դեռ տեսնում է մեր հավատքը: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Երբ մենք հանդիպում ենք դժվար բաների,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եկեք հավատքով գանք Աստծուն։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Հիսուսը: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գիտի մեր ցավերն ու դժվարությունները և լուծում է դրանք: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դիպավ Հիսուսին 12 տարի հիվանդ կինը։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մազեր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ձեռքը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ոտքեր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հագուստ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հագուստ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նա լսեց Հիսուսի մասին, ամբոխի մեջ մոտեցավ նրա հետևից և դիպավ նրա վերարկուն,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նա մտածեց. «Եթե ես միայն դիպչեմ նրա հագուստին, ես կբժշկվեմ»: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63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Թալիթա կում!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Դու կլինես հղի և որդի կծնես, և նրան Հիսուս անունը պիտի դնես։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1։31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երկիր եկավ խոնարհությամբ և խոնարհությամբ, բայց Նա մեր իսկական Թագավորն է: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բռնեց նրա ձեռքից և ասաց. «Թալիթա կում»: (որը նշանակում է, «Աղջիկ, ես ասում եմ քեզ, վեր կաց»):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Յայրոս անունով մի մարդ՝ ժողովարանի ղեկավարը, եկավ Հիսուսի մոտ և ասաց. «Աղջիկս մահանում է. Օգնիր ինձ."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հետ տուն գնալիս մի մարդ վազեց և ասաց, որ իր դուստրն արդեն մահացել է։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Տուն հասնելուն պես Հայրոսի դուստրն արդեն մահացած էր, և մարդիկ լաց էին լինում։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ներս մտաւ ու ըսաւ անոնց. «Երեխան մեռած չէ, այլ քնած է»։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― Նա բռնեց նրա ձեռքից և ասաց նրան. (որը նշանակում է, «Աղջիկ, ես ասում եմ քեզ, վեր կաց»): Աղջիկը անմիջապես ոտքի կանգնեց և շրջեց։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ղեկավարում է մահը: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Մահը մարդկանց համար ամենասարսափելին է, բայց Հիսուսը հաղթեց նրան: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մի օր մեռնելու ենք վաղ թե ուշ։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մահից վախենալ պետք չէ։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Դա այն պատճառով է, որ Հիսուսն է, ով ղեկավարում է մահը: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Եվ մենք հավատում ենք Հիսուսին, ով հաղթեց մահին: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Նա է, ով կյանք է տալիս և Նա, ով ղեկավարում է կյանքը միաժամանակ: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է նշանակում «Թալիթա կում»: նկատի ունեմ?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Փոքրիկ աղջիկ, նախաճաշիր: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Փոքրիկ աղջիկ, գնա քնիր: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Փոքրիկ աղջիկ, վեր կաց: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Փոքրիկ աղջիկ, երգ երգիր: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Փոքրիկ աղջիկ, վեր կաց: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բռնեց նրա ձեռքից և ասաց. «Թալիթա կում»: (որը նշանակում է, «Աղջիկ, ես ասում եմ քեզ, վեր կաց»):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Վիկտորինա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Որտեղ է ծնվել Հիսուսը: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է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տուն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պալատ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մսուրում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շքեղ հյուրանոց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մսուրում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64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Հիվանդ մարդ Բեթեզդայում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ըսաւ անոր.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Մարդը իսկույն բուժվեց. նա վերցրեց իր գորգը և քայլեց։ Այն օրը, երբ դա տեղի ունեցավ, շաբաթ օր էր,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 5: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Երուսաղեմում մի ավազան կար, որը կոչվում էր Բեթեզդա։ Այնտեղ մեծ թվով հիվանդներ էին հավաքվել՝ սպասելով ջրերի շարժմանը։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Որովհետև Տիրոջ հրեշտակը որոշ ժամանակ իջնում էր ավազանը և խառնում ջուրը. Ով առաջինը ջուրը խառնելուց հետո ներս մտավ, բժշկվեց այն հիվանդությունից, որ ուներ: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մարդ կար, ով չէր կարողանում քայլել։ Երբ Հիսուսը տեսավ նրան և հարցրեց այն մարդուն, ով այնտեղ էր երեսունութ տարի. «Ուզու՞մ ես առողջանալ»: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«Պարոն, ես ոչ ոք չունեմ, ով ինձ օգնի լողավազան մտնել, երբ ջուրը խառնվի: Օգնեցեք, խնդրում եմ!" Այն ատեն Յիսուս ըսաւ անոր. Վերցրու խսիրդ և քայլիր»։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Հիսուսն ասաց, նա վերցրեց իր մահիճը և քայլեց: 38 տարի հիվանդ հիվանդը միանգամից բուժվեց։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Բեթեզդայի ավազանում հիվանդների համար ամենաանհրաժեշտ բանն էր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բուժվել։</a:t>
            </a:r>
            <a:r xmlns:a="http://schemas.openxmlformats.org/drawingml/2006/main">
              <a:rPr lang="h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գիտի, թե ինչի կարիք ունենք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ավելի լավ, քան մենք: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տալիս է մեզ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այն, ինչ մեզ պետք է: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Նա է, ով բուժում է բոլոր հիվանդությունները և զորություն ունի իշխել ամեն ինչի վրա: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խնդրեց հիվանդ մարդը Հիսուսին անել: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Բուժիր իմ հիվանդությունը, խնդրում եմ: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Փրկիր ինձ, խնդրում եմ: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Տվեք ինձ ուտելիք, խնդրում եմ: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Օգնեք ինձ իջնել լողավազան, երբ ջուրը խառնվի, խնդրում եմ: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Օգնեք ինձ իջնել լողավազան, երբ ջուրը խառնվի, խնդրում եմ: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Այսօր Դավթի քաղաքում ձեզ համար Փրկիչ է ծնվել. նա Քրիստոս Տերն է: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Հավանել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Յիսուս ըսաւ անոր.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Անմիջապես մարդը բուժվեց. նա վերցրեց իր գորգը և քայլեց։ Այն օրը, երբ դա տեղի ունեցավ, շաբաթ օր էր,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 5: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65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Հիսուսը, ով կերակրեց 5000 տղամարդու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Այնուհետև Հիսուսը վերցրեց հացերը, շնորհակալություն հայտնեց և բաժանեց նստածներին այնքան, որքան ուզում էին։ Նույնն արեց ձկան հետ։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Ավելի քան հինգ հազար մարդ հավաքվեց՝ լսելու Հիսուսի ուսմունքը։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ճաշի ժամն էր։ Բոլորը քաղցած էին, բայց ուտելու ուտելիք չունեին, և միայն երկու ձուկ ու հինգ նկանակ հաց ունեին։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Այնուհետև Հիսուսը վերցրեց հացն ու ձուկը, շնորհակալություն հայտնեց և բաժանեց նստածներին այնքան, որքան ուզում էին։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Բայց, զարմանալի բան տեղի ունեցավ. 5000 հոգին բավական էր կուշտ լինելու համար։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Եվ նրանք հավաքեցին դրանք և տասներկու զամբյուղ լցրեցին կերածների մնացած հինգ գարու հացի կտորներով։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Մեզ համար 5000-ից ավելի մարդ կուշտ դարձնելու միջոց չկա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հինգ նկանակ հացով և երկու ձկով։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Հիսուսը՝ Աստծո Որդին, հրաշքներ գործեց նրանց հետ: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Ավելի կարևոր է, որ մենք միշտ Հիսուսի հետ լինենք, քան թե շատ բան ունենք, թե ոչ: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կարող է մեզ առատ սնունդ տալ: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47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Ծնունդդ շնորհավոր Հիսուսին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Որքա՞ն սնունդ մնաց այն բանից հետո, երբ Հիսուսը կերակրեց 5000 մարդու: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տասը զամբյուղ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տասնմեկ զամբյուղ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տասներկու զամբյուղ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տասներեք զամբյուղ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տասներկու զամբյուղ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Այնուհետև Հիսուսը վերցրեց հացերը, շնորհակալություն հայտնեց և բաժանեց նստածներին այնքան, որքան ուզում էին։ Նույնն արեց ձկան հետ։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66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քայլում է ջրի վրայով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Երբ նրանք թիավարեցին երեք կամ երեքուկես մղոն, տեսան Հիսուսին, որը մոտենում էր նավին՝ քայլելով ջրի վրայով. և նրանք սարսափեցին: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Բայց նա նրանց ասաց. «Ես եմ, մի վախեցեք»: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թթ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Մինչ Հիսուսը մենակ աղոթում էր լեռան վրա, նրա աշակերտները նավով թիավարում էին լճի մյուս կողմը։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Վերջապես մութն ընկավ, և քամին ու ջրերը ուժեղացան և կոշտացան։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«Նայեք այնտեղ. Ինչ-որ մեկը քայլում է ջրի վրայով։ Նրանք սարսափած էին։ Նրանցից մեկը լաց եղավ. «Ինչ-որ մեկը քայլում է ջրի վրայով»: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«Ես եմ, մի՛ վախեցիր»։ Հիսուսն է, ով քայլում է ջրի վրայով։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զարմացան սրա վրա։ Նրանք ընդունեցին Հիսուսին նավի վրա։ Նրանք մտածեցին. «Հիսուսը պետք է լինի Աստծո որդին»: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Ջրի վրայով քայլելը մի բան է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ոչ ոք չի կարող անել: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Հիսուսը քայլում էր ջրի վրայով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իր աշակերտներին գտնելու համար։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Քանի որ Հիսուսը հատուկ մարդ է,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որդի.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իսկապես պետք է հավատանք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որ Հիսուսը Աստծո Որդին 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Խոսք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Տուն գալով՝ տեսան երեխային մոր՝ Մարիամի հետ, խոնարհվեցին ու երկրպագեցին նրան։ Այնուհետև նրանք բացեցին իրենց գանձերը և նվիրեցին նրան ոսկի, խունկ և զմուռս։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 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գալիս է մեզ օգնելու և փրկելու, անկախ նրանից, թե ինչ խոչընդոտներ ունենք: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Ինչպե՞ս Հիսուսը եկավ իր աշակերտների մոտ լճի մեջտեղում: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թռչում է ջրի վրա..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բարձրանալ ավելի արագ նավով…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լող..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ջրի վրայով քայլել..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ջրի վրայով քայլել..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Երբ նրանք թիավարեցին երեք կամ երեքուկես մղոն, տեսան Հիսուսին, որը մոտենում էր նավին՝ քայլելով ջրի վրայով. և նրանք սարսափեցին: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Բայց նա նրանց ասաց. «Ես եմ, մի վախեցեք»: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թթ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67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Պետրոսի Քրիստոսի խոստովանությունը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Սիմոն Պետրոսը պատասխանեց. «Դու ես Քրիստոսը՝ կենդանի Աստծո Որդին»: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Հիսուսը հարցրեց իր աշակերտներին. «Մարդիկ ասում են, թե ո՞վ է մարդու Որդին»: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պատասխանեցին. «Ոմանք ասում են՝ Հովհաննես Մկրտիչը. ուրիշներն ասում են՝ Եղիա. և մարգարեներից մեկը»: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«Բայց դու՞ք»: Նա հարցրեց. «Ինչ ես ասում, ո՞վ եմ ես»: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Սիմոն Պետրոսը պատասխանեց. «Դու ես Քրիստոսը՝ կենդանի Աստծո Որդին»: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մեծ ուրախությամբ ասաց. «Դուք իրավացի եք ձեր խոստովանության հարցում: Այս ժայռի վրա ես կկառուցեմ իմ եկեղեցին»: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ծնվեց, մի աստղ հայտնվեց բժիշկներին արևելքում: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Պետրոսը հստակ գիտեր, թե ով է Հիսուսը, և նա ճշգրիտ խոստովանեց Հիսուսի մասին։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Եվ այս լսելուց հետո Հիսուսը գովաբանեց Պետրոսին իր ճիշտ խոստովանության համար: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Ո՞վ է մեր կարծիքով Հիսուսը: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ճանաչենք Հիսուսին ճիշտ այնպես, ինչպես ասում է Աստվածաշունչը, և մենք պետք է խոստովանենք Հիսուսի մասին ճիշտ այնպես, ինչպես ասում է Աստվածաշունչը: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rgbClr val="ff0000"/>
                </a:solidFill>
              </a:rPr>
              <a:t>Ո՞վ է Հիսուսը: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կառուցում է իր եկեղեցին հավատքի ճիշտ խոստովանության վրա: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Պետրոսն ասաց, թե ով է Հիսուսը: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Քրիստոսը՝ Աստծո Որդին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Հզոր Եղիա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 Մկրտիչ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Երեմիա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Քրիստոսը՝ Աստծո Որդին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Սիմոն Պետրոսը պատասխանեց. «Դու ես Քրիստոսը՝ կենդանի Աստծո Որդին»: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Հիմար հարուստի պատմությունը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«Բայց Աստված նրան ասաց.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12։20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«Հիսուսն ասաց. «Մարդու կյանքը կապ չունի նրա ունեցածի հետ»։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Եվ Հիսուսը մեզ մի պատմություն պատմեց.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Խոսքը մի հիմար հարուստի մասին է։</a:t>
            </a:r>
            <a:r xmlns:a="http://schemas.openxmlformats.org/drawingml/2006/main">
              <a:rPr lang="h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Հարուստն ուրախ էր, որ իր հարստության ու հացահատիկի համար ավելի մեծ պահեստ է կառուցել։ «Պահեստում շատ ուտելիք եմ հավաքել, հոգի՛ս, հիմա վայելի՛ր»։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Հետո Աստված ասաց հարուստին.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«Դու հիմար ես, եթե ես այսօր կյանքդ խլեմ, քո ողջ հարստությունն ո՞ւմ ունեցվածքը կլինի»։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«Այս աստղը տեսանելի է, երբ թագավորը ծնվում է: Եկեք հետևենք աստղին»: Բժիշկները սկսեցին հետևել աստղին։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վերջացրեց խոսելը և ասաց.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«Մի՛ դիզեք հարստություն ձեզ համար, այլ Աստծո համար: Ամեն ինչ արեք կարիքավորներին օգնելու համար: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Ինչի՞ն են օգտագործվում ձեր գումարները: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Արդյո՞ք այն օգտագործվում է միայն ձեզ բավարարելու համար: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Փողը պետք է օգտագործվի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Աստծո փառքի համար: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Աստծո արքայության ժողովուրդն ենք: Ուստի անհրաժեշտ է, որ մենք մեր միջոցներով օգնենք կարիքավոր մարդկանց։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տերն է ողջ կյանքի և ողջ հարստության: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է արել հիմար հարուստն իր հոգու համար։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օգնում էր աղքատներին: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երկրպագում էր Աստծուն: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քարոզեց ավետարանը: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կուտակեց շատ հարստություն: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կուտակեց շատ հարստություն: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«Բայց Աստված նրան ասաց.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12։20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69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Կորած ոչխարի որոնում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Ես ասում եմ ձեզ, որ նույն կերպ երկնքում ավելի շատ ուրախություն կլինի մեկ մեղավորի համար, ով ապաշխարում է, քան իննսունինը արդարների համար, ովքեր կարիք չունեն ապաշխարելու: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15։7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մի ոչխար մնաց մենակ՝ բաժանված ընկերների ոչխարներից։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Հովիվը հաշվեց ոչխարներին և գտավ, որ հարյուրից մեկն անհետացել է։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Հովիվը թողեց 99 ոչխար և դուրս եկավ կորածին փնտրելու։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Աստղը կանգ առավ Բեթղեհեմի ախոռների վրա։ Աստվածաշունչը մարգարեացել էր, որ Հիսուսը ծնվել է Բեթղեհեմում։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Եվ վերջապես հովիվը գտավ կորած ոչխարին։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Հովիվը ուրախությունից տուն եկավ ոչխարների հետ ու մեծ խնջույք արեց։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վերջացրեց խոսելը և ասաց.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«Ինչպես հովիվն է ուրախանում կորած ոչխար գտնելով,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 գոհ է մեկ մեղավորի ապաշխարությունից»: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Հովիվը ստիպված էր անթիվ զոհաբերություններ անել կորած ոչխար գտնելու համար։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զոհաբերեց իր կյանքը մեզ փրկելու համար: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շնորհակալություն հայտնենք Հիսուսին՝ կորած ոչխարի պես մեզ փրկելու համար:</a:t>
            </a:r>
            <a:r xmlns:a="http://schemas.openxmlformats.org/drawingml/2006/main">
              <a:rPr lang="h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Հիսուսը: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</a:t>
            </a:r>
            <a:r xmlns:a="http://schemas.openxmlformats.org/drawingml/2006/main">
              <a:rPr lang="h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ուրախանում է մեղքից մեր ապաշխարությամբ: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չի արել հովիվը կորած ոչխար փնտրելիս։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թողեց 99 ոչխար՝ կորածին փնտրելու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ուրախ էր գտնել կորածին: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նոր ոչխար գնեց: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մարդկանց հրավիրեց խնջույքի: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նոր ոչխար գնեց: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Ես ասում եմ ձեզ, որ նույն կերպ երկնքում ավելի շատ ուրախություն կլինի մեկ մեղավորի համար, ով ապաշխարում է, քան իննսունինը արդարների համար, ովքեր կարիք չունեն ապաշխարելու: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15։7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Բարի Սամարացու պատմությունը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«Ի՞նչ եք կարծում, այս երեքից ո՞վ էր ավազակների ձեռքն ընկած մարդու հարեւանը»։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Օրենքի փորձագետը պատասխանեց. Հիսուսն ասաց նրան.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թթ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Մինչ մի մարդ միայնակ քայլում էր, նա հանդիպեց ավազակների. Նրան մերկացել են, ծեծել ու կիսամեռ թողնելով գնացել։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Հետո մի քահանա նրան պատահաբար տեսավ ճանապարհին, նա անցավ մյուս կողմից։ Այդպես վարվեց նաև մի ղևտացի։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Բեթղեհեմի ախոռների ներսում էին Մարիամը, Հովսեփը և մանուկ Հիսուսը, ով երկիր եկավ որպես թագավոր: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Երրորդ՝ մի սամարացի տեսավ նրան։ Սամարացիները մարդիկ էին, որոնց հրեաները չէին սիրում: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սամարացին խղճաց նրան, այդպես վարվեց և խնամեց նրան։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«Աստծո ժողովուրդը, ցանկացած պահի, պետք է լինի լավ հարևան, ով օգնում է նրանց, ովքեր կարիքի մեջ են»։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Քահանան և ղևտացիները կարծես թե մոտ էին Աստծուն, բայց նրանք ուրիշին չէին սիրում։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Սամարացին, արտաքուստ, թվում էր, թե մոտ չէր Աստծուն, բայց լավ հարևան էր, որը պատրաստ էր սիրել ուրիշներին: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լինենք նաև նրանք, ովքեր օգնում են մեր կարիքավոր մերձավորներին, եթե մոտ ենք Աստծուն: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ենք, որ ստիպված ենք մեռնել մեր մեղքերի համար, ինչպես նրանք, ովքեր թալանվել են։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Հիսուսն է, ով փրկեց մեզ այս սարսափելի իրավիճակից: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արեցին քահանան և ղևտացին, երբ տեսան մի մարդու, որը կողոպտված էր: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աղոթեցին նրա համար: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բուժեց իր վերքերը: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 տարան հիվանդանոց: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 անցան նրա կողքով մյուս կողմից։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Նրանք անցան նրա կողքով մյուս կողմից։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«Ի՞նչ եք կարծում, այս երեքից ո՞վ էր ավազակների ձեռքն ընկած մարդու հարեւանը»։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/>
              <a:t>Օրենքի փորձագետը պատասխանեց. Հիսուսն ասաց նրան.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թթ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71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Մերի և Մարթա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բայց միայն մեկ բան է պետք. Մարիամն ընտրեց ավելի լավը, և դա նրանից չի խլվի»: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Հիսուսին հրավիրեցին Մարիամի և Մարթայի տուն: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Արևելքից եկած բժիշկները Հիսուսին նվիրեցին իրենց պատրաստած ոսկին, խունկը և զմուռսը: «Շնորհակալ եմ Հիսուսին, որ եկար այս երկիր»: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Մինչ Մարթան զբաղված էր աշխատելով, Մարիամը անհամբեր լսեց Հիսուսին։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«Ես չեմ կարող հավատալ, որ Մերին թույլ տվեց ինձ մենակ աշխատել, երբ ես այդքան զբաղված եմ», - մտածեց Մարթան: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Մարթան բողոքեց Հիսուսին. «Հիսո՛ւս, խնդրում եմ, բաց թող Մարիամին, ես մենակ շատ գործ ունեմ անելու»։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ասաց. «Շատ մի արա, Մարիամը սիրում է լսել, ուստի նա կշարունակի լսել»: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Մարթան կարծում էր, որ ճիշտ չէր, որ Մարիամը լսեր Հիսուսին, երբ նրանք շատ անելիքներ ունեին: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Հիսուսը նրանց սովորեցրեց, որ Հիսուսին լսելն ավելի թանկ է, քան որևէ այլ բան: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Աստվածաշունչը լսելու և սովորելու ժամանակը մեզ համար ամենաթանկ ժամանակն է: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չպետք է ժամանակից զրկվենք Աստվածաշունչը լսելու և սովորելու համար։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3200"/>
              <a:t>Ո՞վ է Հիսուսը։</a:t>
            </a:r>
            <a:r xmlns:a="http://schemas.openxmlformats.org/drawingml/2006/main">
              <a:rPr lang="h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սիրում է նրանց, ովքեր լսում են Աստծո խոսքը: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վիկտորինան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արեց Մերին, երբ Մարթան շատ էր աշխատում: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աղոթեց: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լսեց Հիսուսի խոսքը: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քնած էր: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շատ օգնեց Մարթային: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y" altLang="ko-KR" sz="2800">
                <a:solidFill>
                  <a:srgbClr val="ff0000"/>
                </a:solidFill>
              </a:rPr>
              <a:t>Նա լսեց Հիսուսի խոսքը: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000"/>
              <a:t>Այսօրվա Խոսքը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բայց միայն մեկ բան է պետք. Մարիամն ընտրեց ավելի լավը, և դա նրանից չի խլվի»: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Իսրայելի Գալիլեայում ապրում էր Մարիամ անունով մի կույս։ Նա նշանված էր Ջոզեֆ անունով մի երիտասարդի հետ: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/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Բժիշկները եկել էին երկրպագելու Հիսուսին՝ Թագավորին, նույնիսկ Իսրայելից հեռու։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մարդկանց իրական թագավորն 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ամբողջ աշխարհով մեկ.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էլ իմ թագավորն է։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ապրենք՝ երկրպագելով և հետևելով Հիսուսին, ով միշտ Թագավոր է: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արժանի է մեր երկրպագությանը: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Վիկտորինա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Ո՞ր մեկը չի ստացել Հիսուսը որպես ծննդյան նվեր: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ոսկի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խունկ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զմուռս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համակարգիչ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համակարգիչ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Խոսք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Տուն գալով՝ տեսան երեխային մոր՝ Մարիամի հետ, խոնարհվեցին ու երկրպագեցին նրան։ Այնուհետև նրանք բացեցին իրենց գանձերը և նվիրեցին նրան ոսկի, խունկ և զմուռս։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 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Ոչ</a:t>
            </a:r>
            <a:r xmlns:a="http://schemas.openxmlformats.org/drawingml/2006/main">
              <a:rPr lang="h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Մանուկ Հիսուսը փախել է Եգիպտոս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նրանք գնացին, Տիրոջ հրեշտակը երազում երևաց Հովսեփին: «Վե՛ր կաց, վերցրո՛ւ երեխային և նրա մորը և փախի՛ր Եգիպտոս, այնտեղ մնա՛, մինչև որ քեզ ասեմ, որովհետև Հերովդեսը երեխային փնտրելու է, որպեսզի սպանի նրան»։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 2։13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Հերովդեսը՝ Իսրայելի թագավորը, մոգերի միջոցով լսեց Հիսուսի ծննդյան լուրը և ծրագրեց սպանել Հիսուսին: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Այնուամենայնիվ, Աստված, ով գիտեր Հերովդեսի ամբողջ դավադրությունը, երազում ասաց, որ մոգերը պետք է հեռանան Հերովդեսի մոտից: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Նաև Մարիամի ամուսինը՝ Հովսեփը, երազում լսեց, որ հրեշտակը ասում է. «Փախիր Եգիպտոս։ Հերովդեսը պատրաստվում է սպանել Հիսուսին»։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Լսելով դա՝ Հովսեփը վերցրեց Մարիամին և մանուկ Հիսուսին և Հերովդեսի մոտից փախավ Եգիպտոս։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Մի օր հրեշտակը հայտնվեց Մարիամին. «Ողջույններ, դուք, ով շատ բարեհաճ եք: Տերը քեզ հետ է»։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ընթացքում Հերովդեսը, ով գիտեր, որ իրեն խաբել են մոգերը, սարսափելի հրաման տվեց սպանել Բեթղեհեմի բոլոր մանուկներին։ Հիսուսը ստիպված էր մնալ Եգիպտոսում մինչև Հերովդեսի մահը։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Հովիվներն ու մոգերը հասկացան, թե ով է Հիսուսը: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Սակայն Հերովդես թագավորը չճանաչեց Հիսուսին։ Ավելին, իր ագահության պատճառով նա դաժան մեղքեր գործեց՝ փորձելով սպանել Հիսուսին։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Աշխարհում շատ մարդիկ կան, ովքեր հրաժարվում են լսել Հիսուսի մասին: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Դա շատ լուրջ մեղք է։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է, ով չի կարող համարձակվել կանգ առնել մարդու զորությամբ: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Որտե՞ղ է Հիսուսը փախել Հերովդեսի ձեռքից: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Եգիպտոս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Ամերիկա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Կորեա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Իսրայել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Եգիպտոս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Երբ նրանք գնացին, Տիրոջ հրեշտակը երազում երևաց Հովսեփին: «Վե՛ր կաց, վերցրո՛ւ երեխային և նրա մորը և փախի՛ր Եգիպտոս, այնտեղ մնա՛, մինչև որ քեզ ասեմ, որովհետև Հերովդեսը երեխային փնտրելու է, որպեսզի սպանի նրան»։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Մատթեոս 2։13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49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Տղան Հիսուսը տաճարում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«Ինչո՞ւ էիր ինձ փնտրում»: Նա հարցրեց. «Չգիտեի՞ք, որ ես պետք է իմ Հոր տանը լինեմ»։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Պասեքի ժամանակ, երբ Հիսուսը 12 տարեկան էր, նա և իր ծնողները եկան Երուսաղեմի տաճար։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Երուսաղեմի տաճարից տուն գնալու ճանապարհին Հովսեփն ու Մարիամը չկարողացան գտնել Հիսուսին։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Հովսեփն ու Մարիամը վերադարձան Երուսաղեմի տաճար՝ գտնելու Հիսուսին: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«Մարիամ, դու որդի կծնես, և նրան Հիսուս անունը պիտի դնես»։ Նա վախենում էր այս լուրից։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«Չգիտեի՞ք, որ ես իմ հոր տանն եմ»։ Հիսուսը տաճարում զրույց էր վարում Աստվածաշնչի ուսուցիչների հետ։ Նրանք բոլորը զարմացած էին Հիսուսի իմաստությունից։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ժամանակից ի վեր, տղա Հիսուսն ավելի սիրալիր է դարձել Աստծո և մարդկանց հանդեպ, քանի որ նրա իմաստությունն ու հասակը մեծանում են: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Տղան Հիսուսը դեռ փոքր տարիքից գիտեր, որ ինքը Աստծո Որդին է: Եվ անկեղծորեն պատրաստված կյանքին որպես Փրկիչ: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Չնայած մենք երիտասարդ ենք,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հստակ հիշենք, որ մենք Աստծո զավակներ ենք: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մենք պետք է ցույց տանք Աստծուն և մարդկանց, որ մենք ապրում ենք որպես Աստծո զավակներ: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Աստծո Որդին է, բայց նա խոնարհության և հնազանդության օրինակ է թողել մարմնավոր ծնողներին: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Որտե՞ղ էր կորած Հիսուսը: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մեջ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զուգարան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պալատում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մեջ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որ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տաճարը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տանը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տաճարում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«Ինչո՞ւ էիր ինձ փնտրում»: Նա հարցրեց. «Չգիտեի՞ք, որ ես պետք է իմ Հոր տանը լինեմ»։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Ղուկաս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50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Հիսուսի մկրտությունը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«Ձայն մի մարդու, որ կանչում է անապատում. «Պատրաստե՛ք ճանապարհը Տիրոջ համար, ուղիղ ճանապարհներ պատրաստե՛ք նրա համար»։ «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Եվ այսպես, Հովհաննեսը եկավ՝ մկրտելով անապատում և ապաշխարության մկրտություն քարոզելով՝ մեղքերի թողության համար: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երեսուն տարեկան էր, անապատում մի տարօրինակ մարդ հայտնվեց՝ ուղտի շորեր հագած, մորեխ ու վայրի մեղր ուտելով։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Նրա անունը Հովհաննես Մկրտիչ էր։ Նա կոչ արեց մարդկանց ապաշխարել և մկրտվել, քանի որ Փրկիչը կգա: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նա հնազանդվեց Աստծո պատգամին: «Ես Տիրոջ ծառան եմ. Թող ինձ համար լինի այնպես, ինչպես դու ասացիր»: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«Ես այստեղ եմ, որպեսզի պատրաստեմ մեկին, ով կգա իմ հետևից»։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 Մկրտիչը պատրաստում էր Հիսուսի ճանապարհը: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նույնպես եկավ Հովհաննես Մկրտչի կողմից մկրտվելու: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"Նայել! Աստծո Գառը, որ վերցնում է աշխարհի մեղքը»: Հովհաննես Մկրտիչը բարձրաձայն ներկայացրեց Հիսուսին.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Երբ Հիսուսը մկրտվեց Հովհաննեսի կողմից, երկնքից մի ձայն լսվեց, որով Սուրբ Հոգին աղավնու պես իջավ նրա վրա. «Դու իմ Որդին ես, որին ես սիրում եմ. ես գոհ եմ քեզնից»։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Հովհաննես Մկրտիչը իրեն չբարձրացրեց: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Նա իր կյանքը նվիրեց Հիսուսին ամբողջությամբ ներկայացնելուն: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Ո՞ւմ համար եմ ես ապրում: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Հովհաննես Մկրտիչը, մենք պետք է ապրենք այնպիսի կյանքով, որը կբարձրացնի և կներկայացնի Հիսուսին, այլ ոչ թե պարծենալով և մեծացնելով ինձ: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Հիսուսը: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Աստծո միակ որդին է: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 իջավ երկնքից, երբ Հիսուսը մկրտվեց: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ագռավ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Սուրբ Հոգին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ջայլամ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ճնճղուկ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Սուրբ Հոգին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«Ձայն մի մարդու, որ կանչում է անապատում. «Պատրաստե՛ք ճանապարհը Տիրոջ համար, ուղիղ ճանապարհներ պատրաստե՛ք նրա համար»։ «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Եվ այսպես, Հովհաննեսը եկավ՝ մկրտելով անապատում և ապաշխարության մկրտություն քարոզելով՝ մեղքերի թողության համար: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նշագծել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51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Հիսուսը գայթակղվեց Սատանայի կողմից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նրան.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4։10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Այն բանից հետո, երբ Հիսուսը քառասուն օր ծոմ պահեց և աղոթեց, Սատանան հայտնվեց և փորձեց Հիսուսին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Այսպիսով, նա թեկուզ կույս էր, բայց հղիացավ։ Այս երեխայի անունը Հիսուս է: Նա Աստծո Որդին է, ով ապագայում կփրկի բոլոր մարդկանց իրենց մեղքերից: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«Սովա՞ծ ես։ Այս քարով բրնձով թխվածք պատրաստեք և կերեք»։ Սատանան կատարեց առաջին փորձությունը. Բայց Հիսուսը հաղթեց փորձությունը Աստծո խոսքով: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«Ուրեմն ցատկի՛ր այստեղից։ Եթե Աստծո Որդին ես, չես մեռնի»: Սատանան երկրորդ անգամ փորձեց Հիսուսին տաճարի գագաթին: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Այդ ժամանակ նա Հիսուսին տարավ մի շատ բարձր լեռ և ցույց տվեց Հիսուսին աշխարհի ամբողջ թագավորությունը և ասաց. Բայց Հիսուսը մերժեց երրորդ փորձությունը Աստծո Խոսքով: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Ի վերջո, Հիսուսը հաղթեց Սատանայի բոլոր գայթակղությունները: Աստված գոհ էր Հիսուսից, ով հաղթահարել էր բոլոր գայթակղությունները: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Աստծո Որդին էր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մեզ նման, նա գայթակղվեց Սատանայի կողմից: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Աստծո Խոսքով Հիսուսը հաղթահարեց Սատանայի գայթակղությունը: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Սատանան դեռ գայթակղում է մեզ: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Այնուամենայնիվ, ինչպես Հիսուսը, մենք կարող ենք հաղթահարել Սատանայի գայթակղությունը Աստծո խոսքով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մեր օգնականն է՝ հաղթահարելու մեր հանդիպած գայթակղությունները: Եվ նա է, ով հասկանում է բոլոր մարտահրավերները, որոնց մենք հանդիպում ենք և օգնում մեզ հաղթահարել դրանք: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Քանի՞ փորձություն տվեց Սատանան Հիսուսին: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երկու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երեք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չորս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երեք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Հիսուսն ասաց նրան.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Մեթյու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4։10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52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Ջուր</a:t>
            </a:r>
            <a:r xmlns:a="http://schemas.openxmlformats.org/drawingml/2006/main">
              <a:rPr lang="hy" altLang="en-US" sz="4400"/>
              <a:t> </a:t>
            </a:r>
            <a:r xmlns:a="http://schemas.openxmlformats.org/drawingml/2006/main">
              <a:rPr lang="hy" altLang="ko-KR" sz="4400"/>
              <a:t>Վերածվել է գինու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Սա՝ իր հրաշագործ նշաններից առաջինը, Հիսուսն արեց Գալիլեայի Կանայում։ Նա այսպիսով բացահայտեց իր փառքը, և նրա աշակերտները հավատացին նրան։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Մերին, չնայած ամուսնացած չէր, վախենում էր որդի ունենալ։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Այնուամենայնիվ, նա հավատքով ընդունեց և հնազանդվեց Աստծո խոսքին: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կարող ենք վախենալ, երբ հավատում և հնազանդվում ենք Աստծո Խոսքին: Բայց ինչպես Մարիամի խոստովանությունը, մենք պետք է խոստովանենք, որ «Թող լինի ինձ այնպես, ինչպես դու ասացիր»: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Գալիլեայի Կանա քաղաքում հարսանիք է տեղի ունեցել։ Հիսուսն ու իր աշակերտները նույնպես հրավիրված էին հարսանիքին։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Բայց մի խնդիր կար. Գինին վերջացել էր։ Առանց գինու դուք չեք կարող խնջույք կազմակերպել: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տան ծառաներին հրամայեց ջուր լցնել սափորի մեջ։ Ծառաներն արեցին այն, ինչ խնդրեցին։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Դրանից հետո տարայի ջուրը տարել են ըստ ճաշակի։ Սափորի ջուրը վերածեցին շատ համեղ գինի։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Հյուրերը համտեսեցին գինին և զարմացան։ Նրանց մատուցեցին ավելի համեղ գինի, քան առաջին անգամը, և Հիսուսի հրաշքի շնորհիվ խնջույքը կարող էր ավելի հուզիչ լինել: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դասը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Հիսուսի ժամանակ գինի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բացարձակապես անփոխարինելի էր տոնին: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ջուրը վերածեց գինի և տվեց այն, ինչ անհրաժեշտ էր տոնի համար: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Մեզ համար Հիսուսը անփոխարինելի 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ինչպես գինին խնջույքի ժամանակ: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պետք է հիշենք Հիսուսի շնորհը, ով իրեն տվեց մեզ: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ԱՀԿ</a:t>
            </a:r>
            <a:r xmlns:a="http://schemas.openxmlformats.org/drawingml/2006/main">
              <a:rPr altLang="en-US" lang="hy" sz="3200"/>
              <a:t> </a:t>
            </a:r>
            <a:r xmlns:a="http://schemas.openxmlformats.org/drawingml/2006/main">
              <a:rPr altLang="ko-KR" lang="hy" sz="3200"/>
              <a:t>է</a:t>
            </a:r>
            <a:r xmlns:a="http://schemas.openxmlformats.org/drawingml/2006/main">
              <a:rPr altLang="en-US" lang="hy" sz="3200"/>
              <a:t> </a:t>
            </a:r>
            <a:r xmlns:a="http://schemas.openxmlformats.org/drawingml/2006/main">
              <a:rPr altLang="ko-KR" lang="hy" sz="3200"/>
              <a:t>Հիսուս?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մեր ուրախությունն է, ինչպես խնջույքի գինին: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Ինչի՞ վերածեց Հիսուսը ջուրը: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կաթ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նարնջի հյութ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գինի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գինի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Սա՝ իր հրաշագործ նշաններից առաջինը, Հիսուսն արեց Գալիլեայի Կանայում։ Նա այսպիսով բացահայտեց իր փառքը, և նրա աշակերտները հավատացին նրան։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2։11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Թիվ 53 Աստծո Խոսքը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y" altLang="ko-KR" sz="4400"/>
              <a:t>Նիկոդեմոսը գիշերով եկավ Հիսուսի մոտ: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y" sz="3200">
                <a:solidFill>
                  <a:srgbClr val="FF0000"/>
                </a:solidFill>
              </a:rPr>
              <a:t>Ո՞վ է Հիսուսը։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երկիր եկավ որպես մեր Փրկիչ: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պատասխանեց. «Ճշմարիտ եմ ասում ձեզ, ոչ ոք չի կարող մտնել Աստծո արքայությունը, եթե ջրից և Հոգուց չծնվի.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3։5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Նիկոդեմոս անունով մի մարդ կար, որը Իսրայելի ուսուցիչն էր։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եկավ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դեպի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դեպի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հարցնել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ժամը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գիշեր.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«Ինչպե՞ս կարող եմ մտնել Աստծո արքայությունը»: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«Եթե դուք նորից չեք ծնվել, չեք կարող մտնել Աստծո արքայությունը»: Հիսուսը պատասխանեց.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Նա չէր հասկանում, որ պետք է նորից ծնվի։ «Ես նորից գնամ մորս արգանդը և նորից դուրս գամ»: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«Ոգին, ոչ թե մարմինը, պետք է նորից ծնվի: «Մարդը կարող է վերստին ծնվել ջրով և Սուրբ Հոգով»: Հիսուսը պատասխանեց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«Դուք պետք է հավատաք ինձ և փրկվեք»: Հիսուսը Նիկոդեմոսին ասաց վերստին ծնվելու գաղտնիքը:</a:t>
            </a:r>
            <a:r xmlns:a="http://schemas.openxmlformats.org/drawingml/2006/main">
              <a:rPr lang="h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Դաս</a:t>
            </a:r>
            <a:r xmlns:a="http://schemas.openxmlformats.org/drawingml/2006/main">
              <a:rPr altLang="en-US" lang="h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Եթե հավատում ես Հիսուսին,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քո հոգին նորից կծնվի: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Նրանք, ովքեր հավատում են Հիսուսին, նորից ծնվում են, և դուք կդառնաք</a:t>
            </a:r>
            <a:r xmlns:a="http://schemas.openxmlformats.org/drawingml/2006/main">
              <a:rPr altLang="en-US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ատել մեղքը և սիրել Աստծուն: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Դուք նորից ծնվե՞լ եք։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Մենք հավատում ենք Հիսուսին և նորից ծնվում: Ուստի մենք պետք է հիշենք, որ մենք աշխարհից տարբեր մարդիկ ենք։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3200"/>
              <a:t>Ո՞վ է Հիսուսը։</a:t>
            </a:r>
            <a:r xmlns:a="http://schemas.openxmlformats.org/drawingml/2006/main">
              <a:rPr altLang="en-US" lang="h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rgbClr val="0070c0"/>
                </a:solidFill>
              </a:rPr>
              <a:t>Հիսուսն 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</a:t>
            </a:r>
            <a:r xmlns:a="http://schemas.openxmlformats.org/drawingml/2006/main">
              <a:rPr altLang="en-US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Նա է, ով Իրեն հավատացողներին արդար է դարձնում և վերստին ծնվում: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վիկտորինան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Ի՞նչն է ստիպում մեզ նորից ծնվել: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ջրով և Հոգով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ձեթով և կրակով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արցունքներով և երգերով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աղոթքով և երկրպագությամբ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y" sz="2800">
                <a:solidFill>
                  <a:srgbClr val="ff0000"/>
                </a:solidFill>
              </a:rPr>
              <a:t>ջրով և Հոգով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y" sz="4000">
                <a:solidFill>
                  <a:srgbClr val="ff0000"/>
                </a:solidFill>
              </a:rPr>
              <a:t>Այսօրվա Խոսքը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Հիսուսը պատասխանեց. «Ճշմարիտ եմ ասում ձեզ, ոչ ոք չի կարող մտնել Աստծո արքայությունը, եթե ջրից և Հոգուց չծնվի.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Ջոն</a:t>
            </a:r>
            <a:r xmlns:a="http://schemas.openxmlformats.org/drawingml/2006/main">
              <a:rPr altLang="en-US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3։5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